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60" r:id="rId4"/>
    <p:sldId id="261" r:id="rId5"/>
    <p:sldId id="262" r:id="rId6"/>
    <p:sldId id="257" r:id="rId7"/>
    <p:sldId id="263" r:id="rId8"/>
    <p:sldId id="264" r:id="rId9"/>
    <p:sldId id="265" r:id="rId10"/>
    <p:sldId id="266" r:id="rId11"/>
    <p:sldId id="258" r:id="rId12"/>
    <p:sldId id="267" r:id="rId13"/>
    <p:sldId id="268" r:id="rId14"/>
    <p:sldId id="269" r:id="rId15"/>
    <p:sldId id="270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0962"/>
          </a:xfrm>
        </p:spPr>
        <p:txBody>
          <a:bodyPr>
            <a:normAutofit/>
          </a:bodyPr>
          <a:lstStyle/>
          <a:p>
            <a:r>
              <a:rPr lang="en-US" sz="9600" dirty="0" smtClean="0"/>
              <a:t>Variations </a:t>
            </a:r>
            <a:br>
              <a:rPr lang="en-US" sz="9600" dirty="0" smtClean="0"/>
            </a:br>
            <a:r>
              <a:rPr lang="en-US" sz="9600" dirty="0" smtClean="0"/>
              <a:t>on  a </a:t>
            </a:r>
            <a:br>
              <a:rPr lang="en-US" sz="9600" dirty="0" smtClean="0"/>
            </a:br>
            <a:r>
              <a:rPr lang="en-US" sz="9600" dirty="0" smtClean="0"/>
              <a:t>Theme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15000"/>
            <a:ext cx="9144000" cy="1143000"/>
          </a:xfrm>
        </p:spPr>
        <p:txBody>
          <a:bodyPr>
            <a:normAutofit/>
          </a:bodyPr>
          <a:lstStyle/>
          <a:p>
            <a:r>
              <a:rPr lang="en-US" i="1" dirty="0" smtClean="0">
                <a:solidFill>
                  <a:schemeClr val="bg1">
                    <a:lumMod val="95000"/>
                  </a:schemeClr>
                </a:solidFill>
              </a:rPr>
              <a:t>Hansel und Gretel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William Wegman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170" name="Picture 2" descr="M:\wkend\object interpretation images\dogs\wegman hansel und gret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0"/>
            <a:ext cx="4724400" cy="5846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4297362"/>
          </a:xfrm>
        </p:spPr>
        <p:txBody>
          <a:bodyPr>
            <a:noAutofit/>
          </a:bodyPr>
          <a:lstStyle/>
          <a:p>
            <a:r>
              <a:rPr lang="en-US" sz="24000" dirty="0" smtClean="0">
                <a:latin typeface="Edwardian Script ITC" pitchFamily="66" charset="0"/>
              </a:rPr>
              <a:t>Flowers</a:t>
            </a:r>
            <a:endParaRPr lang="en-US" sz="24000" dirty="0">
              <a:latin typeface="Edwardian Script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2600" y="381000"/>
            <a:ext cx="3048000" cy="6477000"/>
          </a:xfrm>
        </p:spPr>
        <p:txBody>
          <a:bodyPr>
            <a:normAutofit/>
          </a:bodyPr>
          <a:lstStyle/>
          <a:p>
            <a:pPr algn="l"/>
            <a:r>
              <a:rPr lang="en-US" i="1" dirty="0" smtClean="0"/>
              <a:t>Sunflowers</a:t>
            </a:r>
            <a:br>
              <a:rPr lang="en-US" i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Vincent van Gogh</a:t>
            </a:r>
            <a:endParaRPr lang="en-US" dirty="0"/>
          </a:p>
        </p:txBody>
      </p:sp>
      <p:pic>
        <p:nvPicPr>
          <p:cNvPr id="8195" name="Picture 3" descr="M:\wkend\object interpretation images\flowers\vincent van gogh sunflowers 18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51447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05400"/>
            <a:ext cx="8229600" cy="1143000"/>
          </a:xfrm>
        </p:spPr>
        <p:txBody>
          <a:bodyPr/>
          <a:lstStyle/>
          <a:p>
            <a:r>
              <a:rPr lang="en-US" i="1" dirty="0" smtClean="0"/>
              <a:t>Irises    </a:t>
            </a:r>
            <a:r>
              <a:rPr lang="en-US" dirty="0" smtClean="0"/>
              <a:t>Ogata </a:t>
            </a:r>
            <a:r>
              <a:rPr lang="en-US" dirty="0" err="1" smtClean="0"/>
              <a:t>Korin</a:t>
            </a:r>
            <a:endParaRPr lang="en-US" dirty="0"/>
          </a:p>
        </p:txBody>
      </p:sp>
      <p:pic>
        <p:nvPicPr>
          <p:cNvPr id="9219" name="Picture 3" descr="M:\wkend\object interpretation images\flowers\Ogata Korin  Irises 17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2" y="609599"/>
            <a:ext cx="9079998" cy="37912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15000"/>
            <a:ext cx="9144000" cy="114300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i="1" dirty="0" smtClean="0"/>
              <a:t>Ten-foot Flowers </a:t>
            </a:r>
            <a:r>
              <a:rPr lang="en-US" dirty="0" smtClean="0"/>
              <a:t>Andy Warhol</a:t>
            </a:r>
            <a:endParaRPr lang="en-US" i="1" dirty="0"/>
          </a:p>
        </p:txBody>
      </p:sp>
      <p:pic>
        <p:nvPicPr>
          <p:cNvPr id="10243" name="Picture 3" descr="M:\wkend\object interpretation images\flowers\warhol ten-foot flow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52400"/>
            <a:ext cx="5900796" cy="5514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0" y="274638"/>
            <a:ext cx="3429000" cy="4602162"/>
          </a:xfrm>
        </p:spPr>
        <p:txBody>
          <a:bodyPr>
            <a:normAutofit/>
          </a:bodyPr>
          <a:lstStyle/>
          <a:p>
            <a:pPr algn="l"/>
            <a:r>
              <a:rPr lang="pt-BR" dirty="0" smtClean="0"/>
              <a:t>Salvadore Dali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i="1" dirty="0" smtClean="0"/>
              <a:t>Flor Dali </a:t>
            </a:r>
            <a:endParaRPr lang="en-US" dirty="0"/>
          </a:p>
        </p:txBody>
      </p:sp>
      <p:pic>
        <p:nvPicPr>
          <p:cNvPr id="11266" name="Picture 2" descr="M:\wkend\object interpretation images\flowers\Flor Dali 1969 Salvadore Da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9185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6430962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You will create a Painting incorporating one of the following objects: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-Plants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-Animals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-Machines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91600" cy="6049962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You will create </a:t>
            </a:r>
            <a:r>
              <a:rPr lang="en-US" sz="3600" dirty="0" smtClean="0"/>
              <a:t>4 </a:t>
            </a:r>
            <a:r>
              <a:rPr lang="en-US" sz="3600" b="1" u="sng" dirty="0" smtClean="0"/>
              <a:t>different</a:t>
            </a:r>
            <a:r>
              <a:rPr lang="en-US" sz="3600" dirty="0" smtClean="0"/>
              <a:t> </a:t>
            </a:r>
            <a:r>
              <a:rPr lang="en-US" sz="3600" dirty="0" smtClean="0"/>
              <a:t>thumbnail </a:t>
            </a:r>
            <a:r>
              <a:rPr lang="en-US" sz="3600" dirty="0" smtClean="0"/>
              <a:t>sketches</a:t>
            </a:r>
            <a:r>
              <a:rPr lang="en-US" sz="3600" dirty="0" smtClean="0"/>
              <a:t>.</a:t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Your designs should have at least a foreground and background (think overlapping)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You will then create a rough color scheme of your best design.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Then you paint it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926" y="304800"/>
            <a:ext cx="8679873" cy="12192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 smtClean="0"/>
              <a:t>This </a:t>
            </a:r>
            <a:r>
              <a:rPr lang="en-US" sz="4000" dirty="0" smtClean="0"/>
              <a:t>will count as part of your final for Visual Art I.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676400"/>
            <a:ext cx="8534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You should be demonstrating your ability to</a:t>
            </a:r>
            <a:r>
              <a:rPr lang="en-US" sz="4400" dirty="0" smtClean="0"/>
              <a:t>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prstClr val="black"/>
                </a:solidFill>
              </a:rPr>
              <a:t>mix color</a:t>
            </a:r>
            <a:endParaRPr lang="en-US" sz="44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smtClean="0"/>
              <a:t>use </a:t>
            </a:r>
            <a:r>
              <a:rPr lang="en-US" sz="4400" dirty="0"/>
              <a:t>painting </a:t>
            </a:r>
            <a:r>
              <a:rPr lang="en-US" sz="4400" dirty="0" smtClean="0"/>
              <a:t>techniques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smtClean="0"/>
              <a:t>think creatively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smtClean="0"/>
              <a:t>complete </a:t>
            </a:r>
            <a:r>
              <a:rPr lang="en-US" sz="4400" dirty="0"/>
              <a:t>quality work in a timely </a:t>
            </a:r>
            <a:r>
              <a:rPr lang="en-US" sz="4400" dirty="0" smtClean="0"/>
              <a:t>manner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8229600" cy="4648200"/>
          </a:xfrm>
        </p:spPr>
        <p:txBody>
          <a:bodyPr>
            <a:noAutofit/>
          </a:bodyPr>
          <a:lstStyle/>
          <a:p>
            <a:r>
              <a:rPr lang="en-US" sz="15000" dirty="0" smtClean="0">
                <a:latin typeface="Burnstown Dam" pitchFamily="2" charset="0"/>
              </a:rPr>
              <a:t>The Cow Skull</a:t>
            </a:r>
            <a:endParaRPr lang="en-US" sz="15000" dirty="0">
              <a:latin typeface="Burnstown Dam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0" y="0"/>
            <a:ext cx="2971800" cy="6858000"/>
          </a:xfrm>
        </p:spPr>
        <p:txBody>
          <a:bodyPr>
            <a:noAutofit/>
          </a:bodyPr>
          <a:lstStyle/>
          <a:p>
            <a:pPr algn="l"/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Cow's Skull: Red, White and Blue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Georgia O'Keeffe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M:\wkend\object interpretation images\cow skull\Cow's Skull Red, White and Blue by Georgia O'Keeffe, 1931, Oil on Canv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615076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15000"/>
            <a:ext cx="8534400" cy="1143000"/>
          </a:xfrm>
        </p:spPr>
        <p:txBody>
          <a:bodyPr>
            <a:norm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drippy cow skull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Evan Lovejoy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M:\wkend\object interpretation images\cow skull\evan lovejoy drippy cow sk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0"/>
            <a:ext cx="7224456" cy="5876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15000"/>
            <a:ext cx="9144000" cy="1143000"/>
          </a:xfrm>
        </p:spPr>
        <p:txBody>
          <a:bodyPr/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Tears of the Last Cow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Alan Hogan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M:\wkend\object interpretation images\cow skull\tears-of-the-last-cow-alan-hog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2400"/>
            <a:ext cx="5715000" cy="56920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3505200"/>
          </a:xfrm>
        </p:spPr>
        <p:txBody>
          <a:bodyPr>
            <a:noAutofit/>
          </a:bodyPr>
          <a:lstStyle/>
          <a:p>
            <a:r>
              <a:rPr lang="en-US" sz="15000" dirty="0" smtClean="0">
                <a:solidFill>
                  <a:schemeClr val="bg1">
                    <a:lumMod val="95000"/>
                  </a:schemeClr>
                </a:solidFill>
                <a:latin typeface="CollegiateHeavyOutline" pitchFamily="2" charset="0"/>
                <a:cs typeface="Aharoni" pitchFamily="2" charset="-79"/>
              </a:rPr>
              <a:t>The Dog</a:t>
            </a:r>
            <a:endParaRPr lang="en-US" sz="15000" dirty="0">
              <a:solidFill>
                <a:schemeClr val="bg1">
                  <a:lumMod val="95000"/>
                </a:schemeClr>
              </a:solidFill>
              <a:latin typeface="CollegiateHeavyOutline" pitchFamily="2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15000"/>
            <a:ext cx="9144000" cy="1143000"/>
          </a:xfrm>
        </p:spPr>
        <p:txBody>
          <a:bodyPr/>
          <a:lstStyle/>
          <a:p>
            <a:r>
              <a:rPr lang="en-US" i="1" dirty="0" smtClean="0"/>
              <a:t> </a:t>
            </a:r>
            <a:r>
              <a:rPr lang="en-US" i="1" dirty="0" smtClean="0">
                <a:solidFill>
                  <a:schemeClr val="bg1">
                    <a:lumMod val="95000"/>
                  </a:schemeClr>
                </a:solidFill>
              </a:rPr>
              <a:t>Blue Dog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George Rodrigue</a:t>
            </a:r>
            <a:endParaRPr lang="en-US" i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098" name="Picture 2" descr="M:\wkend\object interpretation images\dogs\George Rodrigue Blue Do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6086475" cy="5972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8800" y="1143000"/>
            <a:ext cx="3505200" cy="4495800"/>
          </a:xfrm>
        </p:spPr>
        <p:txBody>
          <a:bodyPr>
            <a:normAutofit/>
          </a:bodyPr>
          <a:lstStyle/>
          <a:p>
            <a:pPr algn="l"/>
            <a:r>
              <a:rPr lang="en-US" i="1" dirty="0" smtClean="0">
                <a:solidFill>
                  <a:schemeClr val="bg1">
                    <a:lumMod val="95000"/>
                  </a:schemeClr>
                </a:solidFill>
              </a:rPr>
              <a:t>The Girl Holding the Dog  </a:t>
            </a:r>
            <a:br>
              <a:rPr lang="en-US" i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i="1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en-US" i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Mary Cassatt</a:t>
            </a:r>
            <a:endParaRPr lang="en-US" i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5122" name="Picture 2" descr="M:\wkend\object interpretation images\dogs\Mary Cassatt (1844-1926)    The Girl Holding the Do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553237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15000"/>
            <a:ext cx="9144000" cy="1143000"/>
          </a:xfrm>
        </p:spPr>
        <p:txBody>
          <a:bodyPr>
            <a:normAutofit/>
          </a:bodyPr>
          <a:lstStyle/>
          <a:p>
            <a:r>
              <a:rPr lang="en-US" i="1" dirty="0" smtClean="0">
                <a:solidFill>
                  <a:schemeClr val="bg1">
                    <a:lumMod val="95000"/>
                  </a:schemeClr>
                </a:solidFill>
              </a:rPr>
              <a:t>Guggenheim Puppy 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Jeff Koons</a:t>
            </a:r>
            <a:endParaRPr lang="en-US" i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6146" name="Picture 2" descr="M:\wkend\object interpretation images\dogs\koons guggenhiem pup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0"/>
            <a:ext cx="7143750" cy="5400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112</Words>
  <Application>Microsoft Office PowerPoint</Application>
  <PresentationFormat>On-screen Show (4:3)</PresentationFormat>
  <Paragraphs>23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Variations  on  a  Theme </vt:lpstr>
      <vt:lpstr>The Cow Skull</vt:lpstr>
      <vt:lpstr>Cow's Skull: Red, White and Blue  Georgia O'Keeffe</vt:lpstr>
      <vt:lpstr>drippy cow skull Evan Lovejoy</vt:lpstr>
      <vt:lpstr>Tears of the Last Cow   Alan Hogan</vt:lpstr>
      <vt:lpstr>The Dog</vt:lpstr>
      <vt:lpstr> Blue Dog George Rodrigue</vt:lpstr>
      <vt:lpstr>The Girl Holding the Dog    Mary Cassatt</vt:lpstr>
      <vt:lpstr>Guggenheim Puppy  Jeff Koons</vt:lpstr>
      <vt:lpstr>Hansel und Gretel William Wegman</vt:lpstr>
      <vt:lpstr>Flowers</vt:lpstr>
      <vt:lpstr>Sunflowers  Vincent van Gogh</vt:lpstr>
      <vt:lpstr>Irises    Ogata Korin</vt:lpstr>
      <vt:lpstr> Ten-foot Flowers Andy Warhol</vt:lpstr>
      <vt:lpstr>Salvadore Dali  Flor Dali </vt:lpstr>
      <vt:lpstr>You will create a Painting incorporating one of the following objects:  -Plants  -Animals  -Machines</vt:lpstr>
      <vt:lpstr>You will create 4 different thumbnail sketches.  Your designs should have at least a foreground and background (think overlapping)  You will then create a rough color scheme of your best design.  Then you paint it.</vt:lpstr>
      <vt:lpstr>This will count as part of your final for Visual Art I.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Cow Skull</dc:title>
  <dc:creator>Owner</dc:creator>
  <cp:lastModifiedBy>Edwards, Peter C</cp:lastModifiedBy>
  <cp:revision>14</cp:revision>
  <dcterms:created xsi:type="dcterms:W3CDTF">2006-08-16T00:00:00Z</dcterms:created>
  <dcterms:modified xsi:type="dcterms:W3CDTF">2016-11-28T20:07:54Z</dcterms:modified>
</cp:coreProperties>
</file>