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6" r:id="rId4"/>
    <p:sldId id="257" r:id="rId5"/>
    <p:sldId id="260" r:id="rId6"/>
    <p:sldId id="264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wardspc\Google Drive\LP\1 Drawing\Negative Space\spac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8862719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wardspc\Google Drive\LP\1 Drawing\Negative Space\BGM examples_negative space &amp; positive 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0656"/>
            <a:ext cx="739140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7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Google Drive\LP\1 Drawing\Negative Space\921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7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419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Realistic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433455"/>
            <a:ext cx="166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Silhouette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4419600"/>
            <a:ext cx="2400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Negative Space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Google Drive\LP\1 Drawing\Negative Space\1632663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5249"/>
            <a:ext cx="8153400" cy="54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0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wardspc\Google Drive\LP\1 Drawing\Negative Space\negative_space_bi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7860"/>
            <a:ext cx="7391399" cy="55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3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Google Drive\LP\1 Drawing\Negative Space\negative_space_study_by_rouge11-d38qo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317"/>
            <a:ext cx="5029200" cy="67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1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Google Drive\LP\1 Drawing\Negative Space\negative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2040"/>
            <a:ext cx="6248400" cy="64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1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wardspc\Google Drive\LP\1 Drawing\Negative Space\negative_spac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1594"/>
            <a:ext cx="7010400" cy="56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7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wardspc\Google Drive\LP\1 Drawing\Negative Space\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947"/>
            <a:ext cx="7086600" cy="5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Peter C</dc:creator>
  <cp:lastModifiedBy>Edwards, Peter C</cp:lastModifiedBy>
  <cp:revision>3</cp:revision>
  <dcterms:created xsi:type="dcterms:W3CDTF">2006-08-16T00:00:00Z</dcterms:created>
  <dcterms:modified xsi:type="dcterms:W3CDTF">2015-01-29T12:35:50Z</dcterms:modified>
</cp:coreProperties>
</file>