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4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4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2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9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2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47F7-1B86-44DB-9F85-41C0AFB138D9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E428B-108B-4F14-A736-CAC58BD1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365125"/>
            <a:ext cx="11390811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Narrative Self-Portrait: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3931"/>
            <a:ext cx="10515600" cy="41130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Your Face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/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Your Story</a:t>
            </a:r>
          </a:p>
        </p:txBody>
      </p:sp>
    </p:spTree>
    <p:extLst>
      <p:ext uri="{BB962C8B-B14F-4D97-AF65-F5344CB8AC3E}">
        <p14:creationId xmlns:p14="http://schemas.microsoft.com/office/powerpoint/2010/main" val="264685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83" y="0"/>
            <a:ext cx="9264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0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42" y="0"/>
            <a:ext cx="89301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5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44" y="0"/>
            <a:ext cx="5232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1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22" y="-1834"/>
            <a:ext cx="6139517" cy="68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7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377" y="-21781"/>
            <a:ext cx="5441245" cy="690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3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1" y="418010"/>
            <a:ext cx="115736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</a:rPr>
              <a:t>You will: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Use sighting, grids and measuring to create accurate proportions, angles, positive/negative shapes as they apply to the figure.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Manipulate a variety of line and shading to render the figure.</a:t>
            </a:r>
            <a:endParaRPr lang="en-US" sz="3600" b="1" dirty="0">
              <a:solidFill>
                <a:srgbClr val="FFFF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Demonstrate understanding of the placement of weight and balance of the figure</a:t>
            </a:r>
            <a:endParaRPr lang="en-US" sz="3600" b="1" dirty="0">
              <a:solidFill>
                <a:srgbClr val="FFFF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Draw the figure in complex poses.</a:t>
            </a:r>
            <a:endParaRPr lang="en-US" sz="3600" b="1" dirty="0">
              <a:solidFill>
                <a:srgbClr val="FFFF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Incorporate the figure into the picture plane.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Create a narrative that guides your image</a:t>
            </a:r>
          </a:p>
        </p:txBody>
      </p:sp>
    </p:spTree>
    <p:extLst>
      <p:ext uri="{BB962C8B-B14F-4D97-AF65-F5344CB8AC3E}">
        <p14:creationId xmlns:p14="http://schemas.microsoft.com/office/powerpoint/2010/main" val="296164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Narrative Self-Portrait: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Self-Portrait:</dc:title>
  <dc:creator>Pete</dc:creator>
  <cp:lastModifiedBy>Pete</cp:lastModifiedBy>
  <cp:revision>2</cp:revision>
  <dcterms:created xsi:type="dcterms:W3CDTF">2017-03-10T01:37:41Z</dcterms:created>
  <dcterms:modified xsi:type="dcterms:W3CDTF">2017-03-10T01:48:45Z</dcterms:modified>
</cp:coreProperties>
</file>