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72" r:id="rId6"/>
    <p:sldId id="259" r:id="rId7"/>
    <p:sldId id="266" r:id="rId8"/>
    <p:sldId id="271" r:id="rId9"/>
    <p:sldId id="267" r:id="rId10"/>
    <p:sldId id="268" r:id="rId11"/>
    <p:sldId id="269" r:id="rId12"/>
    <p:sldId id="258" r:id="rId13"/>
    <p:sldId id="261" r:id="rId14"/>
    <p:sldId id="264" r:id="rId15"/>
    <p:sldId id="265"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a:t>Micrography</a:t>
            </a:r>
          </a:p>
        </p:txBody>
      </p:sp>
      <p:sp>
        <p:nvSpPr>
          <p:cNvPr id="5" name="Content Placeholder 4"/>
          <p:cNvSpPr>
            <a:spLocks noGrp="1"/>
          </p:cNvSpPr>
          <p:nvPr>
            <p:ph idx="1"/>
          </p:nvPr>
        </p:nvSpPr>
        <p:spPr>
          <a:xfrm>
            <a:off x="457200" y="1066800"/>
            <a:ext cx="8229600" cy="5638800"/>
          </a:xfrm>
        </p:spPr>
        <p:txBody>
          <a:bodyPr>
            <a:normAutofit fontScale="70000" lnSpcReduction="20000"/>
          </a:bodyPr>
          <a:lstStyle/>
          <a:p>
            <a:endParaRPr lang="en-US" dirty="0"/>
          </a:p>
          <a:p>
            <a:r>
              <a:rPr lang="en-US" sz="3400" dirty="0" smtClean="0"/>
              <a:t>Greek</a:t>
            </a:r>
            <a:r>
              <a:rPr lang="en-US" sz="3400" dirty="0"/>
              <a:t>, literally </a:t>
            </a:r>
            <a:r>
              <a:rPr lang="en-US" sz="3400" b="1" dirty="0"/>
              <a:t>small-writing</a:t>
            </a:r>
            <a:r>
              <a:rPr lang="en-US" sz="3400" dirty="0"/>
              <a:t> – </a:t>
            </a:r>
            <a:r>
              <a:rPr lang="en-US" sz="3400" dirty="0" smtClean="0"/>
              <a:t>(Μικρογραφία)</a:t>
            </a:r>
          </a:p>
          <a:p>
            <a:r>
              <a:rPr lang="en-US" sz="3400" dirty="0" smtClean="0"/>
              <a:t>Jewish </a:t>
            </a:r>
            <a:r>
              <a:rPr lang="en-US" sz="3400" dirty="0"/>
              <a:t>form of calligrams developed in the 9th century, with parallels in Christianity and </a:t>
            </a:r>
            <a:r>
              <a:rPr lang="en-US" sz="3400" dirty="0" smtClean="0"/>
              <a:t>Islam, utilizing </a:t>
            </a:r>
            <a:r>
              <a:rPr lang="en-US" sz="3400" dirty="0"/>
              <a:t>minute Hebrew letters to form representational, geometric and abstract designs</a:t>
            </a:r>
            <a:r>
              <a:rPr lang="en-US" sz="3400" dirty="0" smtClean="0"/>
              <a:t>.</a:t>
            </a:r>
            <a:endParaRPr lang="en-US" sz="3400" dirty="0"/>
          </a:p>
          <a:p>
            <a:r>
              <a:rPr lang="en-US" sz="3400" dirty="0" smtClean="0"/>
              <a:t>The </a:t>
            </a:r>
            <a:r>
              <a:rPr lang="en-US" sz="3400" dirty="0"/>
              <a:t>artwork is created from text that forms an image when viewed at a distance, creating an interplay between the text and image. </a:t>
            </a:r>
            <a:endParaRPr lang="en-US" sz="3400" dirty="0" smtClean="0"/>
          </a:p>
          <a:p>
            <a:r>
              <a:rPr lang="en-US" sz="3400" dirty="0" smtClean="0"/>
              <a:t>There </a:t>
            </a:r>
            <a:r>
              <a:rPr lang="en-US" sz="3400" dirty="0"/>
              <a:t>is a relationship between this form of art, employing both digital and analogic symbols, and the restrictions on images found in the </a:t>
            </a:r>
            <a:r>
              <a:rPr lang="en-US" sz="3400" dirty="0" smtClean="0"/>
              <a:t>2nd </a:t>
            </a:r>
            <a:r>
              <a:rPr lang="en-US" sz="3400" dirty="0"/>
              <a:t>commandment. Micrography provides a unique solution to the visual artist who wishes to remain devout in observation of Jewish law, by using only text, not images per se. As similar restrictions exist in certain Muslim societies, this solution has been adapted in Islamic calligraphy to the Arabic alphabet as well.</a:t>
            </a:r>
          </a:p>
        </p:txBody>
      </p:sp>
    </p:spTree>
    <p:extLst>
      <p:ext uri="{BB962C8B-B14F-4D97-AF65-F5344CB8AC3E}">
        <p14:creationId xmlns:p14="http://schemas.microsoft.com/office/powerpoint/2010/main" val="55337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dwardspc\Google Drive\LP\1 Drawing\Micrography-Calligram\yazigi_language_school_drawer57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599"/>
            <a:ext cx="9144000" cy="647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7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dwardspc\Google Drive\LP\1 Drawing\Micrography-Calligram\les_jardins_de_colette_bench7840-550x7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9525"/>
            <a:ext cx="523875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6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dwardspc\Google Drive\LP\1 Drawing\Micrography-Calligram\29_04323_001_Typo_landscap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46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6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dwardspc\Google Drive\LP\1 Drawing\Micrography-Calligram\bmw_zebra_crossing2591-550x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3662"/>
            <a:ext cx="9144000" cy="645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2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dwardspc\Google Drive\LP\1 Drawing\Micrography-Calligram\hsbc_systematic_investment_plan_house1518-550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81" y="0"/>
            <a:ext cx="76046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49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dwardspc\Google Drive\LP\1 Drawing\Micrography-Calligram\hsbc_systematic_investment_plan_car3227-550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80" y="-1"/>
            <a:ext cx="7612319" cy="68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4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dirty="0" smtClean="0"/>
              <a:t>Monday </a:t>
            </a:r>
            <a:r>
              <a:rPr lang="en-US" dirty="0" smtClean="0"/>
              <a:t>:</a:t>
            </a:r>
            <a:endParaRPr lang="en-US" dirty="0"/>
          </a:p>
        </p:txBody>
      </p:sp>
      <p:sp>
        <p:nvSpPr>
          <p:cNvPr id="3" name="Content Placeholder 2"/>
          <p:cNvSpPr>
            <a:spLocks noGrp="1"/>
          </p:cNvSpPr>
          <p:nvPr>
            <p:ph idx="1"/>
          </p:nvPr>
        </p:nvSpPr>
        <p:spPr/>
        <p:txBody>
          <a:bodyPr/>
          <a:lstStyle/>
          <a:p>
            <a:r>
              <a:rPr lang="en-US" dirty="0" smtClean="0"/>
              <a:t>Find </a:t>
            </a:r>
            <a:r>
              <a:rPr lang="en-US" dirty="0" smtClean="0"/>
              <a:t>a </a:t>
            </a:r>
            <a:r>
              <a:rPr lang="en-US" dirty="0" smtClean="0"/>
              <a:t>photo that is meaningful to you.</a:t>
            </a:r>
          </a:p>
          <a:p>
            <a:r>
              <a:rPr lang="en-US" dirty="0" smtClean="0"/>
              <a:t>Should include </a:t>
            </a:r>
            <a:r>
              <a:rPr lang="en-US" b="1" dirty="0" smtClean="0"/>
              <a:t>a minimum of </a:t>
            </a:r>
            <a:r>
              <a:rPr lang="en-US" b="1" dirty="0" smtClean="0"/>
              <a:t>3</a:t>
            </a:r>
            <a:r>
              <a:rPr lang="en-US" dirty="0" smtClean="0"/>
              <a:t> </a:t>
            </a:r>
            <a:r>
              <a:rPr lang="en-US" dirty="0" smtClean="0"/>
              <a:t>objects</a:t>
            </a:r>
          </a:p>
          <a:p>
            <a:r>
              <a:rPr lang="en-US" dirty="0" smtClean="0"/>
              <a:t>You will need to turn in a hard copy with your final drawing. (I can make photocopies/print images out.)</a:t>
            </a:r>
          </a:p>
          <a:p>
            <a:r>
              <a:rPr lang="en-US" dirty="0" smtClean="0"/>
              <a:t>You can </a:t>
            </a:r>
            <a:r>
              <a:rPr lang="en-US" dirty="0" smtClean="0"/>
              <a:t>email </a:t>
            </a:r>
            <a:r>
              <a:rPr lang="en-US" dirty="0" smtClean="0"/>
              <a:t>images to me at: peter.edwards@madison.kyschools.us</a:t>
            </a:r>
          </a:p>
          <a:p>
            <a:endParaRPr lang="en-US" dirty="0"/>
          </a:p>
        </p:txBody>
      </p:sp>
    </p:spTree>
    <p:extLst>
      <p:ext uri="{BB962C8B-B14F-4D97-AF65-F5344CB8AC3E}">
        <p14:creationId xmlns:p14="http://schemas.microsoft.com/office/powerpoint/2010/main" val="303746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7" y="457200"/>
            <a:ext cx="4040188" cy="533400"/>
          </a:xfrm>
        </p:spPr>
        <p:txBody>
          <a:bodyPr>
            <a:normAutofit/>
          </a:bodyPr>
          <a:lstStyle/>
          <a:p>
            <a:pPr algn="ctr"/>
            <a:r>
              <a:rPr lang="en-US" dirty="0" smtClean="0"/>
              <a:t>Micrography</a:t>
            </a:r>
            <a:endParaRPr lang="en-US" dirty="0"/>
          </a:p>
        </p:txBody>
      </p:sp>
      <p:sp>
        <p:nvSpPr>
          <p:cNvPr id="5" name="Text Placeholder 4"/>
          <p:cNvSpPr>
            <a:spLocks noGrp="1"/>
          </p:cNvSpPr>
          <p:nvPr>
            <p:ph type="body" sz="quarter" idx="3"/>
          </p:nvPr>
        </p:nvSpPr>
        <p:spPr>
          <a:xfrm>
            <a:off x="5102225" y="457200"/>
            <a:ext cx="4041775" cy="533400"/>
          </a:xfrm>
        </p:spPr>
        <p:txBody>
          <a:bodyPr/>
          <a:lstStyle/>
          <a:p>
            <a:pPr algn="ctr"/>
            <a:r>
              <a:rPr lang="en-US" dirty="0" err="1" smtClean="0"/>
              <a:t>Calligram</a:t>
            </a:r>
            <a:endParaRPr lang="en-US" dirty="0"/>
          </a:p>
        </p:txBody>
      </p:sp>
      <p:pic>
        <p:nvPicPr>
          <p:cNvPr id="1026" name="Picture 2" descr="C:\Users\edwardspc\Google Drive\LP\1 Drawing\Micrography-Calligram\Caligrafia_arabe_pajaro.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094509"/>
            <a:ext cx="3923152"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dwardspc\Google Drive\LP\1 Drawing\Micrography-Calligram\white_hand_type_by_drybones90-550x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418510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2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dwardspc\Google Drive\LP\1 Drawing\Micrography-Calligram\words_just_hypnotize_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0"/>
            <a:ext cx="5763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27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edwardspc\Google Drive\LP\1 Drawing\Micrography-Calligram\BIG 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6" y="1371600"/>
            <a:ext cx="8969054" cy="335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0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una.jpg"/>
          <p:cNvPicPr>
            <a:picLocks noGrp="1" noChangeAspect="1"/>
          </p:cNvPicPr>
          <p:nvPr>
            <p:ph idx="1"/>
          </p:nvPr>
        </p:nvPicPr>
        <p:blipFill>
          <a:blip r:embed="rId2" cstate="print"/>
          <a:stretch>
            <a:fillRect/>
          </a:stretch>
        </p:blipFill>
        <p:spPr>
          <a:xfrm>
            <a:off x="2362200" y="304800"/>
            <a:ext cx="4165600" cy="6248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dwardspc\Google Drive\LP\1 Drawing\Micrography-Calligram\popart_wt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82" y="152400"/>
            <a:ext cx="8001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3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dwardspc\Google Drive\LP\1 Drawing\Micrography-Calligram\micrography-student-w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0782"/>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9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hshon Hollis 1.jpg"/>
          <p:cNvPicPr>
            <a:picLocks noGrp="1" noChangeAspect="1"/>
          </p:cNvPicPr>
          <p:nvPr>
            <p:ph idx="1"/>
          </p:nvPr>
        </p:nvPicPr>
        <p:blipFill>
          <a:blip r:embed="rId2" cstate="print"/>
          <a:stretch>
            <a:fillRect/>
          </a:stretch>
        </p:blipFill>
        <p:spPr>
          <a:xfrm>
            <a:off x="914400" y="762000"/>
            <a:ext cx="7474744" cy="49831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dwardspc\Google Drive\LP\1 Drawing\Micrography-Calligram\RJReynoldsHS_KSheaffer_Micrography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 y="0"/>
            <a:ext cx="6118860" cy="683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045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198</Words>
  <Application>Microsoft Office PowerPoint</Application>
  <PresentationFormat>On-screen Show (4:3)</PresentationFormat>
  <Paragraphs>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Micrography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Monday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Micrography</dc:title>
  <dc:creator>Edwards, Peter C</dc:creator>
  <cp:lastModifiedBy>Edwards, Peter C</cp:lastModifiedBy>
  <cp:revision>8</cp:revision>
  <dcterms:created xsi:type="dcterms:W3CDTF">2006-08-16T00:00:00Z</dcterms:created>
  <dcterms:modified xsi:type="dcterms:W3CDTF">2016-10-14T14:16:05Z</dcterms:modified>
</cp:coreProperties>
</file>