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8" r:id="rId5"/>
    <p:sldId id="260" r:id="rId6"/>
    <p:sldId id="261" r:id="rId7"/>
    <p:sldId id="263" r:id="rId8"/>
    <p:sldId id="264" r:id="rId9"/>
    <p:sldId id="265" r:id="rId10"/>
    <p:sldId id="257" r:id="rId11"/>
    <p:sldId id="262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1AA02-2989-44C9-BAFF-9F3A14C8DE1C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919AC-9F8D-41C5-BCA3-F18A77E66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19AC-9F8D-41C5-BCA3-F18A77E66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5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19AC-9F8D-41C5-BCA3-F18A77E664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19A2-E0F7-4020-9362-633627E8797C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5A84-2CB6-4335-8EDC-565DC089BB99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C654-05AE-481B-986E-ECFF925A4423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A55B-EB2E-4598-8B77-77F995FDB438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D5A2-6547-4147-8265-B678FF7423BB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3403-13D6-4086-9107-ABD8BA12E219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8038-57D8-49EE-9AB3-C66C78FFFAA3}" type="datetime1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8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ED3-47A2-42A8-9385-FDBB908B15DB}" type="datetime1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0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858-B774-47C0-B2C9-B408B95728C9}" type="datetime1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4288-67B8-43DB-BFE9-AB6361C05D85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5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F4E8-06EE-46D1-BDB5-8D1254A27BC9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0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D345-FEDF-4C4B-AAA4-C1AB8B477480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7726-9DAC-453E-BFF6-F16149DE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0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80780" y="538469"/>
            <a:ext cx="9144000" cy="1224230"/>
          </a:xfrm>
        </p:spPr>
        <p:txBody>
          <a:bodyPr/>
          <a:lstStyle/>
          <a:p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Diptych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0164" y="2038119"/>
            <a:ext cx="10917716" cy="3877939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3200" b="1" i="1" dirty="0" smtClean="0">
                <a:solidFill>
                  <a:srgbClr val="3B3E41"/>
                </a:solidFill>
                <a:effectLst/>
                <a:latin typeface="Open Sans"/>
              </a:rPr>
              <a:t>1</a:t>
            </a:r>
            <a:r>
              <a:rPr lang="en-US" sz="3200" b="1" i="0" dirty="0" smtClean="0">
                <a:solidFill>
                  <a:srgbClr val="3B3E41"/>
                </a:solidFill>
                <a:effectLst/>
                <a:latin typeface="Open Sans"/>
              </a:rPr>
              <a:t>:</a:t>
            </a:r>
            <a:r>
              <a:rPr lang="en-US" sz="3200" b="0" i="0" dirty="0" smtClean="0">
                <a:solidFill>
                  <a:srgbClr val="3B3E41"/>
                </a:solidFill>
                <a:effectLst/>
                <a:latin typeface="Open Sans"/>
              </a:rPr>
              <a:t>  a 2-leaved hinged tablet folding together to protect writing on its waxed surfaces</a:t>
            </a:r>
          </a:p>
          <a:p>
            <a:pPr algn="l">
              <a:buFont typeface="+mj-lt"/>
              <a:buAutoNum type="arabicPeriod"/>
            </a:pPr>
            <a:r>
              <a:rPr lang="en-US" sz="3200" b="1" i="1" dirty="0" smtClean="0">
                <a:solidFill>
                  <a:srgbClr val="3B3E41"/>
                </a:solidFill>
                <a:effectLst/>
                <a:latin typeface="Open Sans"/>
              </a:rPr>
              <a:t>2</a:t>
            </a:r>
            <a:r>
              <a:rPr lang="en-US" sz="3200" b="1" i="0" dirty="0" smtClean="0">
                <a:solidFill>
                  <a:srgbClr val="3B3E41"/>
                </a:solidFill>
                <a:effectLst/>
                <a:latin typeface="Open Sans"/>
              </a:rPr>
              <a:t>:</a:t>
            </a:r>
            <a:r>
              <a:rPr lang="en-US" sz="3200" b="0" i="0" dirty="0" smtClean="0">
                <a:solidFill>
                  <a:srgbClr val="3B3E41"/>
                </a:solidFill>
                <a:effectLst/>
                <a:latin typeface="Open Sans"/>
              </a:rPr>
              <a:t>  a picture or series of pictures (as an altarpiece) painted or carved on two hinged tablets</a:t>
            </a:r>
          </a:p>
          <a:p>
            <a:pPr algn="l">
              <a:buFont typeface="+mj-lt"/>
              <a:buAutoNum type="arabicPeriod"/>
            </a:pPr>
            <a:r>
              <a:rPr lang="en-US" sz="3200" b="1" i="1" dirty="0" smtClean="0">
                <a:solidFill>
                  <a:srgbClr val="3B3E41"/>
                </a:solidFill>
                <a:effectLst/>
                <a:latin typeface="Open Sans"/>
              </a:rPr>
              <a:t>3</a:t>
            </a:r>
            <a:r>
              <a:rPr lang="en-US" sz="3200" b="1" i="0" dirty="0" smtClean="0">
                <a:solidFill>
                  <a:srgbClr val="3B3E41"/>
                </a:solidFill>
                <a:effectLst/>
                <a:latin typeface="Open Sans"/>
              </a:rPr>
              <a:t>:</a:t>
            </a:r>
            <a:r>
              <a:rPr lang="en-US" sz="3200" b="0" i="0" dirty="0" smtClean="0">
                <a:solidFill>
                  <a:srgbClr val="3B3E41"/>
                </a:solidFill>
                <a:effectLst/>
                <a:latin typeface="Open Sans"/>
              </a:rPr>
              <a:t>  a work made up of two matching parts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27834" cy="4941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Zoom!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68" y="1002535"/>
            <a:ext cx="7649510" cy="51091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64855" y="6254871"/>
            <a:ext cx="41148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Carl </a:t>
            </a:r>
            <a:r>
              <a:rPr lang="en-US" sz="2400" dirty="0" err="1" smtClean="0">
                <a:solidFill>
                  <a:schemeClr val="tx1"/>
                </a:solidFill>
              </a:rPr>
              <a:t>Pendle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Show time passing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70074" y="5631361"/>
            <a:ext cx="41148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cs typeface="Aharoni" panose="02010803020104030203" pitchFamily="2" charset="-79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ane </a:t>
            </a:r>
            <a:r>
              <a:rPr lang="en-US" sz="2800" dirty="0">
                <a:solidFill>
                  <a:schemeClr val="tx1"/>
                </a:solidFill>
                <a:cs typeface="Aharoni" panose="02010803020104030203" pitchFamily="2" charset="-79"/>
              </a:rPr>
              <a:t>F</a:t>
            </a:r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isher </a:t>
            </a:r>
            <a:r>
              <a:rPr lang="en-US" sz="2800" i="1" dirty="0">
                <a:solidFill>
                  <a:schemeClr val="tx1"/>
                </a:solidFill>
                <a:cs typeface="Aharoni" panose="02010803020104030203" pitchFamily="2" charset="-79"/>
              </a:rPr>
              <a:t>M</a:t>
            </a:r>
            <a:r>
              <a:rPr lang="en-US" sz="28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ike </a:t>
            </a:r>
            <a:r>
              <a:rPr lang="en-US" sz="2800" i="1" dirty="0">
                <a:solidFill>
                  <a:schemeClr val="tx1"/>
                </a:solidFill>
                <a:cs typeface="Aharoni" panose="02010803020104030203" pitchFamily="2" charset="-79"/>
              </a:rPr>
              <a:t>T</a:t>
            </a:r>
            <a:r>
              <a:rPr lang="en-US" sz="28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wice</a:t>
            </a:r>
            <a:endParaRPr lang="en-US" sz="2800" i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7" y="1293223"/>
            <a:ext cx="7054893" cy="4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Make connections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22622" y="5618298"/>
            <a:ext cx="41148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cs typeface="Aharoni" panose="02010803020104030203" pitchFamily="2" charset="-79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ane </a:t>
            </a:r>
            <a:r>
              <a:rPr lang="en-US" sz="2800" dirty="0">
                <a:solidFill>
                  <a:schemeClr val="tx1"/>
                </a:solidFill>
                <a:cs typeface="Aharoni" panose="02010803020104030203" pitchFamily="2" charset="-79"/>
              </a:rPr>
              <a:t>F</a:t>
            </a:r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isher </a:t>
            </a:r>
            <a:r>
              <a:rPr lang="en-US" sz="28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Firing Range</a:t>
            </a:r>
            <a:endParaRPr lang="en-US" sz="2800" i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384664"/>
            <a:ext cx="7582988" cy="5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Make the viewer work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5827304"/>
            <a:ext cx="4114800" cy="3651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Ivor Abrahams </a:t>
            </a:r>
            <a:r>
              <a:rPr lang="en-US" sz="28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Diptych</a:t>
            </a:r>
            <a:endParaRPr lang="en-US" sz="2800" i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1" y="1344748"/>
            <a:ext cx="7990085" cy="53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6041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Here’s what you need to do: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46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9635"/>
            <a:ext cx="12192000" cy="64008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diptych painting will fulfill </a:t>
            </a:r>
            <a:r>
              <a:rPr lang="en-US" sz="36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the following: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03960"/>
            <a:ext cx="12192000" cy="565404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Depicts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landscape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Tells a story (narrative)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Non-Objective (1 art element + 1 principle of design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 – Your Concentration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Consider: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Orientation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Color Scheme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ORIGINALITY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4 C’s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interests you?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i="1" u="sng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n-US" sz="3600" i="1" u="sng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opposites</a:t>
            </a:r>
            <a:r>
              <a:rPr lang="en-US" sz="3600" i="1" u="sng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05071" y="2984861"/>
            <a:ext cx="4410885" cy="947057"/>
            <a:chOff x="3422469" y="3513907"/>
            <a:chExt cx="4410885" cy="947057"/>
          </a:xfrm>
        </p:grpSpPr>
        <p:sp>
          <p:nvSpPr>
            <p:cNvPr id="4" name="Rectangle 3"/>
            <p:cNvSpPr/>
            <p:nvPr/>
          </p:nvSpPr>
          <p:spPr>
            <a:xfrm>
              <a:off x="3422469" y="3735977"/>
              <a:ext cx="326571" cy="444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99116" y="3735976"/>
              <a:ext cx="326571" cy="444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681944" y="3735975"/>
              <a:ext cx="326571" cy="4441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179417" y="3735975"/>
              <a:ext cx="326571" cy="4441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3735976"/>
              <a:ext cx="326571" cy="44413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574973" y="3794759"/>
              <a:ext cx="326571" cy="44413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06782" y="3513907"/>
              <a:ext cx="326571" cy="44413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06783" y="4016827"/>
              <a:ext cx="326571" cy="44413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82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6041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Concepts to Consider for </a:t>
            </a:r>
            <a:b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Diptych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70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284"/>
            <a:ext cx="6953794" cy="797469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Tell A Story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60623" y="6304099"/>
            <a:ext cx="41148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Kelly West Mars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69" y="1180130"/>
            <a:ext cx="6564519" cy="49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284"/>
            <a:ext cx="6953794" cy="797469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Or A Story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60623" y="6304099"/>
            <a:ext cx="41148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Janet </a:t>
            </a:r>
            <a:r>
              <a:rPr lang="en-US" sz="2400" dirty="0" err="1" smtClean="0">
                <a:solidFill>
                  <a:schemeClr val="tx1"/>
                </a:solidFill>
              </a:rPr>
              <a:t>Larkman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Radium Diptych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3" y="1243058"/>
            <a:ext cx="11403876" cy="46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Show a place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8554" y="5631362"/>
            <a:ext cx="4114800" cy="3651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Charlene Brown</a:t>
            </a:r>
            <a:endParaRPr lang="en-US" sz="2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1372897"/>
            <a:ext cx="10249623" cy="3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Or Places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25492" y="5944870"/>
            <a:ext cx="41148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cs typeface="Aharoni" panose="02010803020104030203" pitchFamily="2" charset="-79"/>
              </a:rPr>
              <a:t>H</a:t>
            </a:r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ouston </a:t>
            </a:r>
            <a:r>
              <a:rPr lang="en-US" sz="2800" dirty="0">
                <a:solidFill>
                  <a:schemeClr val="tx1"/>
                </a:solidFill>
                <a:cs typeface="Aharoni" panose="02010803020104030203" pitchFamily="2" charset="-79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atton </a:t>
            </a:r>
            <a:endParaRPr lang="en-US" sz="2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1293224"/>
            <a:ext cx="4352108" cy="4352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11" y="1293224"/>
            <a:ext cx="4338138" cy="43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Play with Art Elements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44394" y="5788116"/>
            <a:ext cx="4114800" cy="3651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Nancy </a:t>
            </a:r>
            <a:r>
              <a:rPr lang="en-US" sz="2800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Eckels</a:t>
            </a:r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Impending</a:t>
            </a:r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endParaRPr lang="en-US" sz="2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1189356"/>
            <a:ext cx="7171509" cy="53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Principles of Design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49342" y="5718233"/>
            <a:ext cx="3435532" cy="90463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cs typeface="Aharoni" panose="02010803020104030203" pitchFamily="2" charset="-79"/>
              </a:rPr>
              <a:t>Michele Morata </a:t>
            </a:r>
            <a:r>
              <a:rPr lang="en-US" sz="28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Majestic</a:t>
            </a:r>
            <a:endParaRPr lang="en-US" sz="2800" i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293224"/>
            <a:ext cx="6925491" cy="50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6041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Techniques to Consider for </a:t>
            </a:r>
            <a:b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Diptych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2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130</Words>
  <Application>Microsoft Office PowerPoint</Application>
  <PresentationFormat>Custom</PresentationFormat>
  <Paragraphs>43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Diptych</vt:lpstr>
      <vt:lpstr>Concepts to Consider for  Your Diptych</vt:lpstr>
      <vt:lpstr>Tell A Story</vt:lpstr>
      <vt:lpstr>Or A Story</vt:lpstr>
      <vt:lpstr>Show a place</vt:lpstr>
      <vt:lpstr>Or Places</vt:lpstr>
      <vt:lpstr>Play with Art Elements</vt:lpstr>
      <vt:lpstr>And Principles of Design</vt:lpstr>
      <vt:lpstr>Techniques to Consider for  Your Diptych</vt:lpstr>
      <vt:lpstr>Zoom!</vt:lpstr>
      <vt:lpstr>Show time passing</vt:lpstr>
      <vt:lpstr>Make connections</vt:lpstr>
      <vt:lpstr>Make the viewer work</vt:lpstr>
      <vt:lpstr>Here’s what you need to do:</vt:lpstr>
      <vt:lpstr>Your diptych painting will fulfill one of the following: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Diptych</dc:title>
  <dc:creator>Pete</dc:creator>
  <cp:lastModifiedBy>Edwards, Peter C</cp:lastModifiedBy>
  <cp:revision>12</cp:revision>
  <dcterms:created xsi:type="dcterms:W3CDTF">2016-01-05T01:21:30Z</dcterms:created>
  <dcterms:modified xsi:type="dcterms:W3CDTF">2017-01-03T20:38:08Z</dcterms:modified>
</cp:coreProperties>
</file>