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3" r:id="rId7"/>
    <p:sldId id="265" r:id="rId8"/>
    <p:sldId id="261" r:id="rId9"/>
    <p:sldId id="266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wardspc\Desktop\mchs 12-13\AA.AP\cw interpretation\makeyourowncolorwhe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297"/>
            <a:ext cx="4876800" cy="68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wardspc\Google Drive\LP\2 Painting\cw interpretation\459566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708"/>
            <a:ext cx="8686800" cy="61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3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09" y="4572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Your Color Wheel Interpretation needs: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All Primary, Secondary and Intermediate(Tertiary) colors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Multiple shades and tints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At least one neutral color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Colors should be arranged in a creative, logical order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Your interpretation should be carefully and skillfully painted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Use your own </a:t>
            </a:r>
            <a:r>
              <a:rPr lang="en-US" sz="3200" b="1" u="sng" dirty="0" smtClean="0">
                <a:solidFill>
                  <a:schemeClr val="bg1"/>
                </a:solidFill>
              </a:rPr>
              <a:t>original</a:t>
            </a:r>
            <a:r>
              <a:rPr lang="en-US" sz="3200" dirty="0" smtClean="0">
                <a:solidFill>
                  <a:schemeClr val="bg1"/>
                </a:solidFill>
              </a:rPr>
              <a:t> ideas!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Begin rough sketches in your sketchbook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wardspc\Desktop\mchs 12-13\AA.AP\cw interpretation\Picture_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79502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wardspc\Google Drive\LP\2 Painting\cw interpretation\5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76" y="76200"/>
            <a:ext cx="685084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wardspc\Google Drive\LP\2 Painting\cw interpretation\7ebd1ff72b34c126544c750acdbd5a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213"/>
            <a:ext cx="6553200" cy="674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dwardspc\Desktop\mchs 12-13\AA.AP\cw interpretation\color_wheel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3356" y="-1"/>
            <a:ext cx="5129892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wardspc\Desktop\mchs 12-13\AA.AP\cw interpretation\img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5896"/>
            <a:ext cx="6553200" cy="64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 wheels are everywhere people!  Made this one with my son this weekend and snapped a quick picture.  It did not last long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04800"/>
            <a:ext cx="9144000" cy="60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wardspc\Desktop\mchs 12-13\AA.AP\cw interpretation\2irrw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506383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Google Drive\LP\2 Painting\cw interpretation (1)\photo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172200" cy="6858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53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Peter C</dc:creator>
  <cp:lastModifiedBy>Edwards, Peter C</cp:lastModifiedBy>
  <cp:revision>12</cp:revision>
  <dcterms:created xsi:type="dcterms:W3CDTF">2006-08-16T00:00:00Z</dcterms:created>
  <dcterms:modified xsi:type="dcterms:W3CDTF">2016-10-14T13:33:17Z</dcterms:modified>
</cp:coreProperties>
</file>