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Linoleum Cut Prints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505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</a:rPr>
              <a:t>Animal/Insect with </a:t>
            </a:r>
          </a:p>
          <a:p>
            <a:r>
              <a:rPr lang="en-US" sz="7200" b="1" dirty="0" smtClean="0">
                <a:solidFill>
                  <a:schemeClr val="tx1"/>
                </a:solidFill>
              </a:rPr>
              <a:t>Ground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8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wardspc\Google Drive\LP\6.5 Printmaking\animal.insect lino\4cc2e401883b1d0bcab5d7d6287bcc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960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1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dwardspc\Google Drive\LP\6.5 Printmaking\animal.insect lino\17f1e80b99403870f15c92df31fd2c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2005"/>
            <a:ext cx="8162349" cy="64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wardspc\Google Drive\LP\6.5 Printmaking\animal.insect lino\48b9b349d493418d686dceb23e55f4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17"/>
            <a:ext cx="9144000" cy="66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dwardspc\Google Drive\LP\6.5 Printmaking\animal.insect lino\ap-print-har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9582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dwardspc\Google Drive\LP\6.5 Printmaking\animal.insect lino\linocut-rh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7222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3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382000" cy="1447800"/>
          </a:xfrm>
        </p:spPr>
        <p:txBody>
          <a:bodyPr/>
          <a:lstStyle/>
          <a:p>
            <a:r>
              <a:rPr lang="en-US" dirty="0" smtClean="0"/>
              <a:t>For your Linocut, you will: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001000" cy="47244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Use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 realistic animal or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insect.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I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ncorporate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a </a:t>
            </a:r>
            <a:r>
              <a:rPr lang="en-US" u="sng" dirty="0">
                <a:solidFill>
                  <a:schemeClr val="tx1"/>
                </a:solidFill>
                <a:ea typeface="Calibri"/>
                <a:cs typeface="Times New Roman"/>
              </a:rPr>
              <a:t>complimentary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 background (need not be realistic, but must enhance the image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Have a wide range of values.  The image should be </a:t>
            </a:r>
            <a:r>
              <a:rPr lang="en-US" i="1" dirty="0" smtClean="0">
                <a:solidFill>
                  <a:schemeClr val="tx1"/>
                </a:solidFill>
                <a:ea typeface="Calibri"/>
                <a:cs typeface="Times New Roman"/>
              </a:rPr>
              <a:t>no more than 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50% </a:t>
            </a:r>
            <a:r>
              <a:rPr lang="en-US" u="sng" dirty="0" smtClean="0">
                <a:solidFill>
                  <a:schemeClr val="tx1"/>
                </a:solidFill>
                <a:ea typeface="Calibri"/>
                <a:cs typeface="Times New Roman"/>
              </a:rPr>
              <a:t>black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r>
              <a:rPr lang="en-US" u="sng" dirty="0" smtClean="0">
                <a:solidFill>
                  <a:schemeClr val="tx1"/>
                </a:solidFill>
                <a:ea typeface="Calibri"/>
                <a:cs typeface="Times New Roman"/>
              </a:rPr>
              <a:t>  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C</a:t>
            </a:r>
            <a:r>
              <a:rPr lang="en-US" dirty="0" smtClean="0">
                <a:solidFill>
                  <a:schemeClr val="tx1"/>
                </a:solidFill>
                <a:ea typeface="Calibri"/>
                <a:cs typeface="Times New Roman"/>
              </a:rPr>
              <a:t>reate </a:t>
            </a:r>
            <a:r>
              <a:rPr lang="en-US" dirty="0">
                <a:solidFill>
                  <a:schemeClr val="tx1"/>
                </a:solidFill>
                <a:ea typeface="Calibri"/>
                <a:cs typeface="Times New Roman"/>
              </a:rPr>
              <a:t>3 perfect prints, labeled correctly.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7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Linoleum Cut Prints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your Linocut, you will: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Linoleum Cut Prints</dc:title>
  <dc:creator>Edwards, Peter C</dc:creator>
  <cp:lastModifiedBy>Edwards, Peter C</cp:lastModifiedBy>
  <cp:revision>1</cp:revision>
  <dcterms:created xsi:type="dcterms:W3CDTF">2006-08-16T00:00:00Z</dcterms:created>
  <dcterms:modified xsi:type="dcterms:W3CDTF">2017-04-13T17:43:14Z</dcterms:modified>
</cp:coreProperties>
</file>