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dwardspc\Google Drive\MCHS 14-15\AP work\2 Apples\IMG_13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200"/>
            <a:ext cx="4839035" cy="663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61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dwardspc\Google Drive\MCHS 14-15\AP work\2 Apples\IMG_14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229600" cy="62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1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dwardspc\Google Drive\MCHS 14-15\AP work\2 Apples\IMG_13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922514" cy="587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61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edwardspc\Google Drive\mchs past years\MCHS 13-14\images\ap.aa images\ferrari\IMG_08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39150" cy="556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70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dwardspc\Google Drive\MCHS 14-15\AP work\Abshear M\Breadth\IMG_13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0998"/>
            <a:ext cx="8305800" cy="611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5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dwardspc\Google Drive\MCHS 14-15\AP work\Deck A\Breadth\IMG_15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1" y="381000"/>
            <a:ext cx="8144939" cy="614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81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1620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One Dozen Apples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8153400" cy="47244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Working in multiples (must have </a:t>
            </a:r>
            <a:r>
              <a:rPr lang="en-US" u="sng" dirty="0" smtClean="0"/>
              <a:t>12</a:t>
            </a:r>
            <a:r>
              <a:rPr lang="en-US" dirty="0" smtClean="0"/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Wide range of values throughout space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Consider </a:t>
            </a:r>
            <a:r>
              <a:rPr lang="en-US" dirty="0" smtClean="0"/>
              <a:t>composition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Drawing style/mark making should unite the drawing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Apples </a:t>
            </a:r>
            <a:r>
              <a:rPr lang="en-US" b="1" u="sng" dirty="0" smtClean="0"/>
              <a:t>only</a:t>
            </a:r>
            <a:r>
              <a:rPr lang="en-US" dirty="0" smtClean="0"/>
              <a:t> to fill space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Accuracy</a:t>
            </a:r>
            <a:r>
              <a:rPr lang="en-US" dirty="0" smtClean="0"/>
              <a:t> of shapes is important</a:t>
            </a:r>
          </a:p>
        </p:txBody>
      </p:sp>
    </p:spTree>
    <p:extLst>
      <p:ext uri="{BB962C8B-B14F-4D97-AF65-F5344CB8AC3E}">
        <p14:creationId xmlns:p14="http://schemas.microsoft.com/office/powerpoint/2010/main" val="224601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36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Dozen Apples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Edwards, Peter C</dc:creator>
  <cp:lastModifiedBy>Edwards, Peter C</cp:lastModifiedBy>
  <cp:revision>4</cp:revision>
  <dcterms:created xsi:type="dcterms:W3CDTF">2006-08-16T00:00:00Z</dcterms:created>
  <dcterms:modified xsi:type="dcterms:W3CDTF">2016-10-11T15:41:04Z</dcterms:modified>
</cp:coreProperties>
</file>